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8" r:id="rId2"/>
    <p:sldId id="289" r:id="rId3"/>
    <p:sldId id="290" r:id="rId4"/>
    <p:sldId id="294" r:id="rId5"/>
    <p:sldId id="293" r:id="rId6"/>
    <p:sldId id="292" r:id="rId7"/>
    <p:sldId id="295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70">
          <p15:clr>
            <a:srgbClr val="A4A3A4"/>
          </p15:clr>
        </p15:guide>
        <p15:guide id="4" pos="3750">
          <p15:clr>
            <a:srgbClr val="A4A3A4"/>
          </p15:clr>
        </p15:guide>
        <p15:guide id="5" orient="horz" pos="2161">
          <p15:clr>
            <a:srgbClr val="A4A3A4"/>
          </p15:clr>
        </p15:guide>
        <p15:guide id="6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59"/>
    <a:srgbClr val="D86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>
      <p:cViewPr varScale="1">
        <p:scale>
          <a:sx n="52" d="100"/>
          <a:sy n="52" d="100"/>
        </p:scale>
        <p:origin x="102" y="318"/>
      </p:cViewPr>
      <p:guideLst>
        <p:guide orient="horz" pos="2160"/>
        <p:guide pos="3840"/>
        <p:guide orient="horz" pos="2070"/>
        <p:guide pos="3750"/>
        <p:guide orient="horz" pos="2161"/>
        <p:guide pos="3795"/>
      </p:guideLst>
    </p:cSldViewPr>
  </p:slideViewPr>
  <p:outlineViewPr>
    <p:cViewPr>
      <p:scale>
        <a:sx n="33" d="100"/>
        <a:sy n="33" d="100"/>
      </p:scale>
      <p:origin x="0" y="125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F0927-7D7C-5842-87A4-71CAE725BC62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52862-2CA5-0547-8684-F247BDA7E8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452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3D7FC-7B21-484C-BBAE-6E0A7645B32C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27D75-14DC-46A1-BBAF-F8790B3475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719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7EEB-B4A5-E744-95BF-601E916E6962}" type="datetime1">
              <a:rPr lang="de-DE" smtClean="0"/>
              <a:t>08.11.2017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H.-J. Engels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31B8-DA46-43CA-ABF6-201578D5A16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  <a:prstGeom prst="rect">
            <a:avLst/>
          </a:prstGeom>
        </p:spPr>
        <p:txBody>
          <a:bodyPr/>
          <a:lstStyle>
            <a:lvl1pPr algn="ctr">
              <a:defRPr sz="3600" b="1" u="sng" baseline="0">
                <a:solidFill>
                  <a:srgbClr val="00295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838200" y="1160114"/>
            <a:ext cx="5181600" cy="5016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160114"/>
            <a:ext cx="5181600" cy="5016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Datumsplatzhalter 4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AB73E8-AF40-420F-BC9F-CDE437B60E56}" type="datetimeFigureOut">
              <a:rPr lang="de-DE" smtClean="0"/>
              <a:pPr/>
              <a:t>08.11.2017</a:t>
            </a:fld>
            <a:endParaRPr lang="de-DE"/>
          </a:p>
        </p:txBody>
      </p:sp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1D675C-3C1B-4A65-81E3-E393A03F11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397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9554-AC6B-DC45-85BB-E85BEB6F580C}" type="datetime1">
              <a:rPr lang="de-DE" smtClean="0"/>
              <a:t>08.11.2017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H.-J. Engels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31B8-DA46-43CA-ABF6-201578D5A16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  <a:prstGeom prst="rect">
            <a:avLst/>
          </a:prstGeom>
        </p:spPr>
        <p:txBody>
          <a:bodyPr/>
          <a:lstStyle>
            <a:lvl1pPr algn="ctr">
              <a:defRPr sz="3600" b="1" u="sng" baseline="0">
                <a:solidFill>
                  <a:srgbClr val="00295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07368" y="1160115"/>
            <a:ext cx="2736304" cy="3565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3331984" y="1177302"/>
            <a:ext cx="2788464" cy="3547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Datumsplatzhalter 4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AB73E8-AF40-420F-BC9F-CDE437B60E56}" type="datetimeFigureOut">
              <a:rPr lang="de-DE" smtClean="0"/>
              <a:pPr/>
              <a:t>08.11.2017</a:t>
            </a:fld>
            <a:endParaRPr lang="de-DE"/>
          </a:p>
        </p:txBody>
      </p:sp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1D675C-3C1B-4A65-81E3-E393A03F117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308760" y="1160114"/>
            <a:ext cx="2787650" cy="3565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>
          <a:xfrm>
            <a:off x="9208154" y="1142826"/>
            <a:ext cx="2736850" cy="35823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/>
          </p:nvPr>
        </p:nvSpPr>
        <p:spPr>
          <a:xfrm>
            <a:off x="407988" y="5157788"/>
            <a:ext cx="11536362" cy="792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59"/>
                </a:solidFill>
              </a:defRPr>
            </a:lvl1pPr>
            <a:lvl2pPr>
              <a:defRPr>
                <a:solidFill>
                  <a:srgbClr val="002959"/>
                </a:solidFill>
              </a:defRPr>
            </a:lvl2pPr>
            <a:lvl3pPr>
              <a:defRPr>
                <a:solidFill>
                  <a:srgbClr val="002959"/>
                </a:solidFill>
              </a:defRPr>
            </a:lvl3pPr>
            <a:lvl4pPr>
              <a:defRPr>
                <a:solidFill>
                  <a:srgbClr val="002959"/>
                </a:solidFill>
              </a:defRPr>
            </a:lvl4pPr>
            <a:lvl5pPr>
              <a:defRPr>
                <a:solidFill>
                  <a:srgbClr val="002959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456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24" y="5603838"/>
            <a:ext cx="2551815" cy="119646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EB5EB-B872-3248-B62C-1BD5F6C1986E}" type="datetime1">
              <a:rPr lang="de-DE" smtClean="0"/>
              <a:t>08.11.2017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830204" y="6390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Dr. H.-J. Engels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621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331B8-DA46-43CA-ABF6-201578D5A16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5509592" y="63150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6331B8-DA46-43CA-ABF6-201578D5A1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Rectangle 50"/>
          <p:cNvSpPr>
            <a:spLocks noChangeArrowheads="1"/>
          </p:cNvSpPr>
          <p:nvPr userDrawn="1"/>
        </p:nvSpPr>
        <p:spPr bwMode="auto">
          <a:xfrm>
            <a:off x="0" y="0"/>
            <a:ext cx="273050" cy="22764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4" name="Rectangle 51"/>
          <p:cNvSpPr>
            <a:spLocks noChangeArrowheads="1"/>
          </p:cNvSpPr>
          <p:nvPr userDrawn="1"/>
        </p:nvSpPr>
        <p:spPr bwMode="auto">
          <a:xfrm>
            <a:off x="0" y="2276475"/>
            <a:ext cx="273050" cy="2520950"/>
          </a:xfrm>
          <a:prstGeom prst="rect">
            <a:avLst/>
          </a:prstGeom>
          <a:solidFill>
            <a:srgbClr val="00246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5" name="Rectangle 52"/>
          <p:cNvSpPr>
            <a:spLocks noChangeArrowheads="1"/>
          </p:cNvSpPr>
          <p:nvPr userDrawn="1"/>
        </p:nvSpPr>
        <p:spPr bwMode="auto">
          <a:xfrm>
            <a:off x="0" y="4797425"/>
            <a:ext cx="273050" cy="2060575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7552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659"/>
          </a:xfrm>
        </p:spPr>
        <p:txBody>
          <a:bodyPr/>
          <a:lstStyle/>
          <a:p>
            <a:r>
              <a:rPr lang="de-DE" dirty="0" smtClean="0"/>
              <a:t>Der Hochtechnologie-Parcours für Mädchen an der Galileo-Schule </a:t>
            </a:r>
            <a:r>
              <a:rPr lang="de-DE" dirty="0" err="1" smtClean="0"/>
              <a:t>Bexbach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672064" y="6381328"/>
            <a:ext cx="4026436" cy="302515"/>
          </a:xfrm>
        </p:spPr>
        <p:txBody>
          <a:bodyPr/>
          <a:lstStyle/>
          <a:p>
            <a:pPr algn="l"/>
            <a:r>
              <a:rPr lang="de-DE" sz="1600" b="1" dirty="0" smtClean="0">
                <a:solidFill>
                  <a:srgbClr val="002959"/>
                </a:solidFill>
              </a:rPr>
              <a:t>Dr. H.-J. Engels</a:t>
            </a:r>
            <a:endParaRPr lang="de-DE" sz="1600" b="1" dirty="0">
              <a:solidFill>
                <a:srgbClr val="002959"/>
              </a:solidFill>
            </a:endParaRPr>
          </a:p>
        </p:txBody>
      </p:sp>
      <p:grpSp>
        <p:nvGrpSpPr>
          <p:cNvPr id="7" name="Gruppierung 17"/>
          <p:cNvGrpSpPr/>
          <p:nvPr/>
        </p:nvGrpSpPr>
        <p:grpSpPr>
          <a:xfrm>
            <a:off x="838200" y="1902023"/>
            <a:ext cx="10369152" cy="2592288"/>
            <a:chOff x="407368" y="1124744"/>
            <a:chExt cx="10369152" cy="2592288"/>
          </a:xfrm>
        </p:grpSpPr>
        <p:pic>
          <p:nvPicPr>
            <p:cNvPr id="8" name="Bild 8" descr="bild tech cac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404" y="1124744"/>
              <a:ext cx="7100116" cy="2592288"/>
            </a:xfrm>
            <a:prstGeom prst="rect">
              <a:avLst/>
            </a:prstGeom>
            <a:ln>
              <a:solidFill>
                <a:srgbClr val="002959"/>
              </a:solidFill>
            </a:ln>
          </p:spPr>
        </p:pic>
        <p:pic>
          <p:nvPicPr>
            <p:cNvPr id="9" name="Bild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68" y="2132856"/>
              <a:ext cx="4736526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  <p:sp>
        <p:nvSpPr>
          <p:cNvPr id="11" name="Rechteck 10"/>
          <p:cNvSpPr/>
          <p:nvPr/>
        </p:nvSpPr>
        <p:spPr>
          <a:xfrm>
            <a:off x="2675620" y="4963814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u="sng" dirty="0" smtClean="0">
                <a:solidFill>
                  <a:srgbClr val="002959"/>
                </a:solidFill>
              </a:rPr>
              <a:t>Der „</a:t>
            </a:r>
            <a:r>
              <a:rPr lang="de-DE" sz="3200" b="1" u="sng" dirty="0" err="1" smtClean="0">
                <a:solidFill>
                  <a:srgbClr val="002959"/>
                </a:solidFill>
              </a:rPr>
              <a:t>tech</a:t>
            </a:r>
            <a:r>
              <a:rPr lang="de-DE" sz="3200" b="1" u="sng" dirty="0" smtClean="0">
                <a:solidFill>
                  <a:srgbClr val="002959"/>
                </a:solidFill>
              </a:rPr>
              <a:t> </a:t>
            </a:r>
            <a:r>
              <a:rPr lang="de-DE" sz="3200" b="1" u="sng" dirty="0" err="1" smtClean="0">
                <a:solidFill>
                  <a:srgbClr val="002959"/>
                </a:solidFill>
              </a:rPr>
              <a:t>caching</a:t>
            </a:r>
            <a:r>
              <a:rPr lang="de-DE" sz="3200" b="1" u="sng" dirty="0" smtClean="0">
                <a:solidFill>
                  <a:srgbClr val="002959"/>
                </a:solidFill>
              </a:rPr>
              <a:t> Parcours“ war </a:t>
            </a:r>
            <a:endParaRPr lang="de-DE" sz="3200" b="1" u="sng" dirty="0" smtClean="0">
              <a:solidFill>
                <a:srgbClr val="002959"/>
              </a:solidFill>
            </a:endParaRPr>
          </a:p>
          <a:p>
            <a:pPr algn="ctr"/>
            <a:r>
              <a:rPr lang="de-DE" sz="3200" b="1" u="sng" dirty="0">
                <a:solidFill>
                  <a:srgbClr val="002959"/>
                </a:solidFill>
              </a:rPr>
              <a:t>m</a:t>
            </a:r>
            <a:r>
              <a:rPr lang="de-DE" sz="3200" b="1" u="sng" dirty="0" smtClean="0">
                <a:solidFill>
                  <a:srgbClr val="002959"/>
                </a:solidFill>
              </a:rPr>
              <a:t>al wieder </a:t>
            </a:r>
            <a:r>
              <a:rPr lang="de-DE" sz="3200" b="1" u="sng" dirty="0" smtClean="0">
                <a:solidFill>
                  <a:srgbClr val="002959"/>
                </a:solidFill>
              </a:rPr>
              <a:t>ein </a:t>
            </a:r>
            <a:r>
              <a:rPr lang="de-DE" sz="3200" b="1" u="sng" dirty="0" smtClean="0">
                <a:solidFill>
                  <a:srgbClr val="002959"/>
                </a:solidFill>
              </a:rPr>
              <a:t>voller Erfolg!</a:t>
            </a:r>
          </a:p>
        </p:txBody>
      </p:sp>
    </p:spTree>
    <p:extLst>
      <p:ext uri="{BB962C8B-B14F-4D97-AF65-F5344CB8AC3E}">
        <p14:creationId xmlns:p14="http://schemas.microsoft.com/office/powerpoint/2010/main" val="30399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Eindrücke vom </a:t>
            </a:r>
            <a:r>
              <a:rPr lang="de-DE" dirty="0" err="1" smtClean="0"/>
              <a:t>tech</a:t>
            </a:r>
            <a:r>
              <a:rPr lang="de-DE" dirty="0" smtClean="0"/>
              <a:t> </a:t>
            </a:r>
            <a:r>
              <a:rPr lang="de-DE" dirty="0" err="1" smtClean="0"/>
              <a:t>caching</a:t>
            </a:r>
            <a:r>
              <a:rPr lang="de-DE" dirty="0" smtClean="0"/>
              <a:t> Parcours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160114"/>
            <a:ext cx="5181600" cy="514920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de-DE" dirty="0" smtClean="0"/>
              <a:t>Die Schülerinnen führten eine „Schatzsuche“ in den Bereichen</a:t>
            </a:r>
          </a:p>
          <a:p>
            <a:pPr marL="342900" indent="-342900">
              <a:buFont typeface="Arial"/>
              <a:buChar char="•"/>
            </a:pP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Nanotechnologie</a:t>
            </a:r>
            <a:endParaRPr lang="de-DE" dirty="0"/>
          </a:p>
          <a:p>
            <a:pPr marL="342900" indent="-342900">
              <a:buFont typeface="Arial"/>
              <a:buChar char="•"/>
            </a:pPr>
            <a:r>
              <a:rPr lang="de-DE" dirty="0"/>
              <a:t>Erneuerbare Energien</a:t>
            </a:r>
          </a:p>
          <a:p>
            <a:pPr marL="342900" indent="-342900">
              <a:buFont typeface="Arial"/>
              <a:buChar char="•"/>
            </a:pPr>
            <a:r>
              <a:rPr lang="de-DE" dirty="0"/>
              <a:t>Mikrosystemtechnik</a:t>
            </a:r>
          </a:p>
          <a:p>
            <a:pPr marL="342900" indent="-342900">
              <a:buFont typeface="Arial"/>
              <a:buChar char="•"/>
            </a:pPr>
            <a:r>
              <a:rPr lang="de-DE" dirty="0"/>
              <a:t>Optische Technologien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/>
              <a:t>d</a:t>
            </a:r>
            <a:r>
              <a:rPr lang="de-DE" dirty="0" smtClean="0"/>
              <a:t>urch.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672064" y="6381328"/>
            <a:ext cx="4026436" cy="302515"/>
          </a:xfrm>
        </p:spPr>
        <p:txBody>
          <a:bodyPr/>
          <a:lstStyle/>
          <a:p>
            <a:pPr algn="l"/>
            <a:r>
              <a:rPr lang="de-DE" sz="1600" b="1" dirty="0" smtClean="0">
                <a:solidFill>
                  <a:srgbClr val="002959"/>
                </a:solidFill>
              </a:rPr>
              <a:t>Dr. H.-J. Engels</a:t>
            </a:r>
            <a:endParaRPr lang="de-DE" sz="1600" b="1" dirty="0">
              <a:solidFill>
                <a:srgbClr val="002959"/>
              </a:solidFill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03" y="1160114"/>
            <a:ext cx="5181600" cy="3886200"/>
          </a:xfrm>
          <a:ln>
            <a:solidFill>
              <a:srgbClr val="002959"/>
            </a:solidFill>
          </a:ln>
        </p:spPr>
      </p:pic>
    </p:spTree>
    <p:extLst>
      <p:ext uri="{BB962C8B-B14F-4D97-AF65-F5344CB8AC3E}">
        <p14:creationId xmlns:p14="http://schemas.microsoft.com/office/powerpoint/2010/main" val="23033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830204" y="6016203"/>
            <a:ext cx="4114800" cy="365125"/>
          </a:xfrm>
        </p:spPr>
        <p:txBody>
          <a:bodyPr/>
          <a:lstStyle/>
          <a:p>
            <a:r>
              <a:rPr lang="de-DE" dirty="0" smtClean="0"/>
              <a:t>Dr. H.-J. Engels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Eindrücke vom </a:t>
            </a:r>
            <a:r>
              <a:rPr lang="de-DE" dirty="0" err="1"/>
              <a:t>tech</a:t>
            </a:r>
            <a:r>
              <a:rPr lang="de-DE" dirty="0"/>
              <a:t> </a:t>
            </a:r>
            <a:r>
              <a:rPr lang="de-DE" dirty="0" err="1"/>
              <a:t>caching</a:t>
            </a:r>
            <a:r>
              <a:rPr lang="de-DE" dirty="0"/>
              <a:t> Parcours</a:t>
            </a: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6672064" y="6006805"/>
            <a:ext cx="4026436" cy="302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smtClean="0">
                <a:solidFill>
                  <a:srgbClr val="002959"/>
                </a:solidFill>
              </a:rPr>
              <a:t>Dr. H.-J. Engels</a:t>
            </a:r>
            <a:endParaRPr lang="de-DE" sz="1400" dirty="0">
              <a:solidFill>
                <a:srgbClr val="002959"/>
              </a:solidFill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2459732" y="5283579"/>
            <a:ext cx="7272536" cy="741549"/>
          </a:xfrm>
          <a:prstGeom prst="rect">
            <a:avLst/>
          </a:prstGeom>
          <a:noFill/>
          <a:ln w="10795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 smtClean="0"/>
              <a:t>Mikrosystemtechnik: Platinen werden gelötet.</a:t>
            </a:r>
          </a:p>
          <a:p>
            <a:pPr marL="342900" indent="-342900">
              <a:buFont typeface="Arial"/>
              <a:buChar char="•"/>
            </a:pPr>
            <a:endParaRPr lang="de-DE" dirty="0" smtClean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373605"/>
            <a:ext cx="5181600" cy="3886200"/>
          </a:xfrm>
          <a:ln>
            <a:solidFill>
              <a:srgbClr val="002959"/>
            </a:solidFill>
          </a:ln>
        </p:spPr>
      </p:pic>
      <p:pic>
        <p:nvPicPr>
          <p:cNvPr id="17" name="Inhaltsplatzhalter 1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44802"/>
            <a:ext cx="5181600" cy="3886200"/>
          </a:xfrm>
          <a:ln>
            <a:solidFill>
              <a:srgbClr val="002959"/>
            </a:solidFill>
          </a:ln>
        </p:spPr>
      </p:pic>
    </p:spTree>
    <p:extLst>
      <p:ext uri="{BB962C8B-B14F-4D97-AF65-F5344CB8AC3E}">
        <p14:creationId xmlns:p14="http://schemas.microsoft.com/office/powerpoint/2010/main" val="18327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H.-J. Engels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Eindrücke vom </a:t>
            </a:r>
            <a:r>
              <a:rPr lang="de-DE" dirty="0" err="1"/>
              <a:t>tech</a:t>
            </a:r>
            <a:r>
              <a:rPr lang="de-DE" dirty="0"/>
              <a:t> </a:t>
            </a:r>
            <a:r>
              <a:rPr lang="de-DE" dirty="0" err="1"/>
              <a:t>caching</a:t>
            </a:r>
            <a:r>
              <a:rPr lang="de-DE" dirty="0"/>
              <a:t> Parcours</a:t>
            </a: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6672064" y="6381328"/>
            <a:ext cx="4026436" cy="302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b="1" dirty="0" smtClean="0">
                <a:solidFill>
                  <a:srgbClr val="002959"/>
                </a:solidFill>
              </a:rPr>
              <a:t>Dr. H.-J. Engels</a:t>
            </a:r>
            <a:endParaRPr lang="de-DE" sz="1600" b="1" dirty="0">
              <a:solidFill>
                <a:srgbClr val="002959"/>
              </a:solidFill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2776"/>
            <a:ext cx="5181600" cy="3886200"/>
          </a:xfrm>
          <a:noFill/>
          <a:ln>
            <a:solidFill>
              <a:srgbClr val="002959"/>
            </a:solidFill>
          </a:ln>
        </p:spPr>
      </p:pic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12776"/>
            <a:ext cx="5181600" cy="3886200"/>
          </a:xfrm>
          <a:ln>
            <a:solidFill>
              <a:srgbClr val="002959"/>
            </a:solidFill>
          </a:ln>
        </p:spPr>
      </p:pic>
    </p:spTree>
    <p:extLst>
      <p:ext uri="{BB962C8B-B14F-4D97-AF65-F5344CB8AC3E}">
        <p14:creationId xmlns:p14="http://schemas.microsoft.com/office/powerpoint/2010/main" val="33656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Dr. H.-J. Engels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Eindrücke vom </a:t>
            </a:r>
            <a:r>
              <a:rPr lang="de-DE" dirty="0" err="1"/>
              <a:t>tech</a:t>
            </a:r>
            <a:r>
              <a:rPr lang="de-DE" dirty="0"/>
              <a:t> </a:t>
            </a:r>
            <a:r>
              <a:rPr lang="de-DE" dirty="0" err="1"/>
              <a:t>caching</a:t>
            </a:r>
            <a:r>
              <a:rPr lang="de-DE" dirty="0"/>
              <a:t> Parcours</a:t>
            </a: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6672064" y="6381328"/>
            <a:ext cx="4026436" cy="302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b="1" dirty="0" smtClean="0">
                <a:solidFill>
                  <a:srgbClr val="002959"/>
                </a:solidFill>
              </a:rPr>
              <a:t>Dr. H.-J. Engels</a:t>
            </a:r>
            <a:endParaRPr lang="de-DE" sz="1600" b="1" dirty="0">
              <a:solidFill>
                <a:srgbClr val="002959"/>
              </a:solidFill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6672064" y="2026990"/>
            <a:ext cx="6114396" cy="2304080"/>
          </a:xfrm>
          <a:prstGeom prst="rect">
            <a:avLst/>
          </a:prstGeom>
          <a:noFill/>
          <a:ln w="10795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de-DE" dirty="0" smtClean="0"/>
              <a:t>Nanotechnologie: </a:t>
            </a:r>
          </a:p>
          <a:p>
            <a:pPr algn="just"/>
            <a:r>
              <a:rPr lang="de-DE" dirty="0" smtClean="0"/>
              <a:t>Materialien mit Formgedächtnis</a:t>
            </a:r>
          </a:p>
          <a:p>
            <a:pPr algn="just"/>
            <a:r>
              <a:rPr lang="de-DE" dirty="0" smtClean="0"/>
              <a:t>Herstellung von Solarzellen</a:t>
            </a:r>
          </a:p>
          <a:p>
            <a:pPr algn="just"/>
            <a:r>
              <a:rPr lang="de-DE" dirty="0" smtClean="0"/>
              <a:t>Beschichtungen mit Lotus-Effekt</a:t>
            </a:r>
          </a:p>
          <a:p>
            <a:pPr marL="342900" indent="-342900" algn="just">
              <a:buFont typeface="Arial"/>
              <a:buChar char="•"/>
            </a:pPr>
            <a:endParaRPr lang="de-DE" dirty="0" smtClean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5613"/>
            <a:ext cx="5181600" cy="3886200"/>
          </a:xfrm>
          <a:ln>
            <a:solidFill>
              <a:srgbClr val="002959"/>
            </a:solidFill>
          </a:ln>
        </p:spPr>
      </p:pic>
    </p:spTree>
    <p:extLst>
      <p:ext uri="{BB962C8B-B14F-4D97-AF65-F5344CB8AC3E}">
        <p14:creationId xmlns:p14="http://schemas.microsoft.com/office/powerpoint/2010/main" val="31494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H.-J. Engels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Eindrücke vom </a:t>
            </a:r>
            <a:r>
              <a:rPr lang="de-DE" dirty="0" err="1"/>
              <a:t>tech</a:t>
            </a:r>
            <a:r>
              <a:rPr lang="de-DE" dirty="0"/>
              <a:t> </a:t>
            </a:r>
            <a:r>
              <a:rPr lang="de-DE" dirty="0" err="1"/>
              <a:t>caching</a:t>
            </a:r>
            <a:r>
              <a:rPr lang="de-DE" dirty="0"/>
              <a:t> Parcours</a:t>
            </a: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6672064" y="6381328"/>
            <a:ext cx="4026436" cy="302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b="1" dirty="0" smtClean="0">
                <a:solidFill>
                  <a:srgbClr val="002959"/>
                </a:solidFill>
              </a:rPr>
              <a:t>Dr. H.-J. Engels</a:t>
            </a:r>
            <a:endParaRPr lang="de-DE" sz="1600" b="1" dirty="0">
              <a:solidFill>
                <a:srgbClr val="002959"/>
              </a:solidFill>
            </a:endParaRP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2776"/>
            <a:ext cx="5181600" cy="3886200"/>
          </a:xfrm>
          <a:noFill/>
          <a:ln>
            <a:solidFill>
              <a:srgbClr val="002959"/>
            </a:solidFill>
          </a:ln>
        </p:spPr>
      </p:pic>
      <p:pic>
        <p:nvPicPr>
          <p:cNvPr id="14" name="Inhaltsplatzhalter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12776"/>
            <a:ext cx="5181600" cy="3886200"/>
          </a:xfrm>
          <a:ln>
            <a:solidFill>
              <a:srgbClr val="002959"/>
            </a:solidFill>
          </a:ln>
        </p:spPr>
      </p:pic>
    </p:spTree>
    <p:extLst>
      <p:ext uri="{BB962C8B-B14F-4D97-AF65-F5344CB8AC3E}">
        <p14:creationId xmlns:p14="http://schemas.microsoft.com/office/powerpoint/2010/main" val="37650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Dr. H.-J. Engels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Eindrücke vom </a:t>
            </a:r>
            <a:r>
              <a:rPr lang="de-DE" dirty="0" err="1"/>
              <a:t>tech</a:t>
            </a:r>
            <a:r>
              <a:rPr lang="de-DE" dirty="0"/>
              <a:t> </a:t>
            </a:r>
            <a:r>
              <a:rPr lang="de-DE" dirty="0" err="1"/>
              <a:t>caching</a:t>
            </a:r>
            <a:r>
              <a:rPr lang="de-DE" dirty="0"/>
              <a:t> Parcours</a:t>
            </a:r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6672064" y="6381328"/>
            <a:ext cx="4026436" cy="302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 smtClean="0">
                <a:solidFill>
                  <a:srgbClr val="002959"/>
                </a:solidFill>
              </a:rPr>
              <a:t>Dr. H.-J. Engels</a:t>
            </a:r>
            <a:endParaRPr lang="de-DE" sz="1400" b="1" dirty="0">
              <a:solidFill>
                <a:srgbClr val="002959"/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484784"/>
            <a:ext cx="5181600" cy="3886200"/>
          </a:xfrm>
          <a:ln>
            <a:solidFill>
              <a:srgbClr val="002959"/>
            </a:solidFill>
          </a:ln>
        </p:spPr>
      </p:pic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6096000" y="2365449"/>
            <a:ext cx="5772804" cy="2124870"/>
          </a:xfrm>
        </p:spPr>
        <p:txBody>
          <a:bodyPr/>
          <a:lstStyle/>
          <a:p>
            <a:pPr marL="0" indent="0" algn="just">
              <a:buNone/>
            </a:pPr>
            <a:r>
              <a:rPr lang="de-DE" dirty="0" smtClean="0"/>
              <a:t>In angenehmer Atmosphäre wurde unter der freundlichen Anleitung der vier Tutorinnen von der Uni Kaiserslautern die Experimente durchgeführt.</a:t>
            </a:r>
          </a:p>
        </p:txBody>
      </p:sp>
    </p:spTree>
    <p:extLst>
      <p:ext uri="{BB962C8B-B14F-4D97-AF65-F5344CB8AC3E}">
        <p14:creationId xmlns:p14="http://schemas.microsoft.com/office/powerpoint/2010/main" val="31719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189</Words>
  <Application>Microsoft Office PowerPoint</Application>
  <PresentationFormat>Breitbild</PresentationFormat>
  <Paragraphs>35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Theme</vt:lpstr>
      <vt:lpstr>Der Hochtechnologie-Parcours für Mädchen an der Galileo-Schule Bexbach</vt:lpstr>
      <vt:lpstr>Eindrücke vom tech caching Parcours</vt:lpstr>
      <vt:lpstr>Eindrücke vom tech caching Parcours</vt:lpstr>
      <vt:lpstr>Eindrücke vom tech caching Parcours</vt:lpstr>
      <vt:lpstr>Eindrücke vom tech caching Parcours</vt:lpstr>
      <vt:lpstr>Eindrücke vom tech caching Parcours</vt:lpstr>
      <vt:lpstr>Eindrücke vom tech caching Parcours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Hans-Jürgen Engels</dc:creator>
  <cp:lastModifiedBy>profil</cp:lastModifiedBy>
  <cp:revision>155</cp:revision>
  <dcterms:created xsi:type="dcterms:W3CDTF">2016-05-19T05:30:48Z</dcterms:created>
  <dcterms:modified xsi:type="dcterms:W3CDTF">2017-11-09T11:57:04Z</dcterms:modified>
</cp:coreProperties>
</file>