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289" r:id="rId3"/>
    <p:sldId id="291" r:id="rId4"/>
    <p:sldId id="290" r:id="rId5"/>
    <p:sldId id="294" r:id="rId6"/>
    <p:sldId id="293" r:id="rId7"/>
    <p:sldId id="292" r:id="rId8"/>
    <p:sldId id="29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pos="3750">
          <p15:clr>
            <a:srgbClr val="A4A3A4"/>
          </p15:clr>
        </p15:guide>
        <p15:guide id="5" orient="horz" pos="2161">
          <p15:clr>
            <a:srgbClr val="A4A3A4"/>
          </p15:clr>
        </p15:guide>
        <p15:guide id="6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59"/>
    <a:srgbClr val="D8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23" d="100"/>
          <a:sy n="23" d="100"/>
        </p:scale>
        <p:origin x="48" y="744"/>
      </p:cViewPr>
      <p:guideLst>
        <p:guide orient="horz" pos="2160"/>
        <p:guide pos="3840"/>
        <p:guide orient="horz" pos="2070"/>
        <p:guide pos="3750"/>
        <p:guide orient="horz" pos="2161"/>
        <p:guide pos="3795"/>
      </p:guideLst>
    </p:cSldViewPr>
  </p:slideViewPr>
  <p:outlineViewPr>
    <p:cViewPr>
      <p:scale>
        <a:sx n="33" d="100"/>
        <a:sy n="33" d="100"/>
      </p:scale>
      <p:origin x="0" y="1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0927-7D7C-5842-87A4-71CAE725BC62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52862-2CA5-0547-8684-F247BDA7E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45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3D7FC-7B21-484C-BBAE-6E0A7645B32C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7D75-14DC-46A1-BBAF-F8790B3475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719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EEB-B4A5-E744-95BF-601E916E6962}" type="datetime1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02.12.2016</a:t>
            </a:fld>
            <a:endParaRPr lang="de-DE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9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554-AC6B-DC45-85BB-E85BEB6F580C}" type="datetime1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07368" y="1160115"/>
            <a:ext cx="2736304" cy="3565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331984" y="1177302"/>
            <a:ext cx="2788464" cy="3547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02.12.2016</a:t>
            </a:fld>
            <a:endParaRPr lang="de-DE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308760" y="1160114"/>
            <a:ext cx="2787650" cy="3565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9208154" y="1142826"/>
            <a:ext cx="2736850" cy="3582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407988" y="5157788"/>
            <a:ext cx="11536362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45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24" y="5603838"/>
            <a:ext cx="2551815" cy="1196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B5EB-B872-3248-B62C-1BD5F6C1986E}" type="datetime1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30204" y="6390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H.-J. Engels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621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509592" y="6315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6331B8-DA46-43CA-ABF6-201578D5A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auto">
          <a:xfrm>
            <a:off x="0" y="0"/>
            <a:ext cx="273050" cy="22764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auto">
          <a:xfrm>
            <a:off x="0" y="2276475"/>
            <a:ext cx="273050" cy="2520950"/>
          </a:xfrm>
          <a:prstGeom prst="rect">
            <a:avLst/>
          </a:prstGeom>
          <a:solidFill>
            <a:srgbClr val="0024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0" y="4797425"/>
            <a:ext cx="273050" cy="20605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755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lang="de-DE" dirty="0" smtClean="0"/>
              <a:t>Der Hochtechnologie-Parcours für Mädchen an der Galileo-Schule </a:t>
            </a:r>
            <a:r>
              <a:rPr lang="de-DE" dirty="0" err="1" smtClean="0"/>
              <a:t>Bexbach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672064" y="6381328"/>
            <a:ext cx="4026436" cy="30251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  <p:grpSp>
        <p:nvGrpSpPr>
          <p:cNvPr id="7" name="Gruppierung 17"/>
          <p:cNvGrpSpPr/>
          <p:nvPr/>
        </p:nvGrpSpPr>
        <p:grpSpPr>
          <a:xfrm>
            <a:off x="838200" y="1902023"/>
            <a:ext cx="10369152" cy="2592288"/>
            <a:chOff x="407368" y="1124744"/>
            <a:chExt cx="10369152" cy="2592288"/>
          </a:xfrm>
        </p:grpSpPr>
        <p:pic>
          <p:nvPicPr>
            <p:cNvPr id="8" name="Bild 8" descr="bild tech cac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404" y="1124744"/>
              <a:ext cx="7100116" cy="259228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9" name="Bild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2132856"/>
              <a:ext cx="4736526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11" name="Rechteck 10"/>
          <p:cNvSpPr/>
          <p:nvPr/>
        </p:nvSpPr>
        <p:spPr>
          <a:xfrm>
            <a:off x="2675620" y="496381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u="sng" dirty="0" smtClean="0">
                <a:solidFill>
                  <a:srgbClr val="002959"/>
                </a:solidFill>
              </a:rPr>
              <a:t>Der </a:t>
            </a:r>
            <a:r>
              <a:rPr lang="de-DE" sz="3200" b="1" u="sng" dirty="0" smtClean="0">
                <a:solidFill>
                  <a:srgbClr val="002959"/>
                </a:solidFill>
              </a:rPr>
              <a:t>„</a:t>
            </a:r>
            <a:r>
              <a:rPr lang="de-DE" sz="3200" b="1" u="sng" dirty="0" err="1" smtClean="0">
                <a:solidFill>
                  <a:srgbClr val="002959"/>
                </a:solidFill>
              </a:rPr>
              <a:t>tech</a:t>
            </a:r>
            <a:r>
              <a:rPr lang="de-DE" sz="3200" b="1" u="sng" dirty="0" smtClean="0">
                <a:solidFill>
                  <a:srgbClr val="002959"/>
                </a:solidFill>
              </a:rPr>
              <a:t> </a:t>
            </a:r>
            <a:r>
              <a:rPr lang="de-DE" sz="3200" b="1" u="sng" dirty="0" err="1" smtClean="0">
                <a:solidFill>
                  <a:srgbClr val="002959"/>
                </a:solidFill>
              </a:rPr>
              <a:t>caching</a:t>
            </a:r>
            <a:r>
              <a:rPr lang="de-DE" sz="3200" b="1" u="sng" dirty="0" smtClean="0">
                <a:solidFill>
                  <a:srgbClr val="002959"/>
                </a:solidFill>
              </a:rPr>
              <a:t> Parcours“ war ein voller Erfolg!</a:t>
            </a:r>
            <a:endParaRPr lang="de-DE" sz="3200" b="1" u="sng" dirty="0" smtClean="0">
              <a:solidFill>
                <a:srgbClr val="002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Eindrücke vom </a:t>
            </a:r>
            <a:r>
              <a:rPr lang="de-DE" dirty="0" err="1" smtClean="0"/>
              <a:t>t</a:t>
            </a:r>
            <a:r>
              <a:rPr lang="de-DE" dirty="0" err="1" smtClean="0"/>
              <a:t>ech</a:t>
            </a:r>
            <a:r>
              <a:rPr lang="de-DE" dirty="0" smtClean="0"/>
              <a:t> </a:t>
            </a:r>
            <a:r>
              <a:rPr lang="de-DE" dirty="0" err="1" smtClean="0"/>
              <a:t>caching</a:t>
            </a:r>
            <a:r>
              <a:rPr lang="de-DE" dirty="0" smtClean="0"/>
              <a:t> Parcours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14920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 smtClean="0"/>
              <a:t>Die Schülerinnen führten eine „Schatzsuche“ in den Bereichen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Nanotechnologie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/>
              <a:t>Erneuerbare Energien</a:t>
            </a:r>
          </a:p>
          <a:p>
            <a:pPr marL="342900" indent="-342900">
              <a:buFont typeface="Arial"/>
              <a:buChar char="•"/>
            </a:pPr>
            <a:r>
              <a:rPr lang="de-DE" dirty="0"/>
              <a:t>Mikrosystemtechnik</a:t>
            </a:r>
          </a:p>
          <a:p>
            <a:pPr marL="342900" indent="-342900">
              <a:buFont typeface="Arial"/>
              <a:buChar char="•"/>
            </a:pPr>
            <a:r>
              <a:rPr lang="de-DE" dirty="0"/>
              <a:t>Optische Technologien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urch.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56792"/>
            <a:ext cx="5866694" cy="3911129"/>
          </a:xfrm>
          <a:ln>
            <a:solidFill>
              <a:srgbClr val="002959"/>
            </a:solidFill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672064" y="6381328"/>
            <a:ext cx="4026436" cy="302515"/>
          </a:xfrm>
        </p:spPr>
        <p:txBody>
          <a:bodyPr/>
          <a:lstStyle/>
          <a:p>
            <a:pPr algn="l"/>
            <a:r>
              <a:rPr lang="de-DE" sz="1400" dirty="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00" y="1160463"/>
            <a:ext cx="4899580" cy="3674685"/>
          </a:xfrm>
          <a:ln>
            <a:solidFill>
              <a:srgbClr val="002959"/>
            </a:solidFill>
          </a:ln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679" y="1787526"/>
            <a:ext cx="5016500" cy="3762375"/>
          </a:xfrm>
          <a:ln>
            <a:solidFill>
              <a:srgbClr val="002959"/>
            </a:solidFill>
          </a:ln>
        </p:spPr>
      </p:pic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773006" y="5014883"/>
            <a:ext cx="6114396" cy="506857"/>
          </a:xfrm>
          <a:prstGeom prst="rect">
            <a:avLst/>
          </a:prstGeom>
          <a:noFill/>
          <a:ln w="1079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smtClean="0"/>
              <a:t>Roboter- und LCD-Programmierung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981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160114"/>
            <a:ext cx="5181600" cy="3886200"/>
          </a:xfrm>
          <a:ln>
            <a:solidFill>
              <a:srgbClr val="002959"/>
            </a:solidFill>
          </a:ln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82" y="1160114"/>
            <a:ext cx="5829300" cy="3886200"/>
          </a:xfrm>
          <a:ln>
            <a:solidFill>
              <a:srgbClr val="002959"/>
            </a:solidFill>
          </a:ln>
        </p:spPr>
      </p:pic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458214" y="5255945"/>
            <a:ext cx="7272536" cy="741549"/>
          </a:xfrm>
          <a:prstGeom prst="rect">
            <a:avLst/>
          </a:prstGeom>
          <a:noFill/>
          <a:ln w="1079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smtClean="0"/>
              <a:t>Mikrosystemtechnik: Platinen werden gelötet.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327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750" y="1787525"/>
            <a:ext cx="5016500" cy="3762375"/>
          </a:xfrm>
          <a:ln>
            <a:solidFill>
              <a:srgbClr val="002959"/>
            </a:solidFill>
          </a:ln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25613"/>
            <a:ext cx="5181600" cy="3886200"/>
          </a:xfrm>
          <a:ln>
            <a:solidFill>
              <a:srgbClr val="002959"/>
            </a:solidFill>
          </a:ln>
        </p:spPr>
      </p:pic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4" y="1125299"/>
            <a:ext cx="5476616" cy="4107462"/>
          </a:xfrm>
          <a:ln>
            <a:solidFill>
              <a:srgbClr val="002959"/>
            </a:solidFill>
          </a:ln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6672064" y="2026990"/>
            <a:ext cx="6114396" cy="2304080"/>
          </a:xfrm>
          <a:prstGeom prst="rect">
            <a:avLst/>
          </a:prstGeom>
          <a:noFill/>
          <a:ln w="1079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de-DE" dirty="0" smtClean="0"/>
              <a:t>Nanotechnologie: </a:t>
            </a:r>
          </a:p>
          <a:p>
            <a:pPr algn="just"/>
            <a:r>
              <a:rPr lang="de-DE" dirty="0" smtClean="0"/>
              <a:t>Materialien mit Formgedächtnis</a:t>
            </a:r>
          </a:p>
          <a:p>
            <a:pPr algn="just"/>
            <a:r>
              <a:rPr lang="de-DE" dirty="0" smtClean="0"/>
              <a:t>Herstellung von Solarzellen</a:t>
            </a:r>
          </a:p>
          <a:p>
            <a:pPr algn="just"/>
            <a:r>
              <a:rPr lang="de-DE" dirty="0" smtClean="0"/>
              <a:t>Beschichtungen mit Lotus-Effekt</a:t>
            </a:r>
          </a:p>
          <a:p>
            <a:pPr marL="342900" indent="-342900" algn="just">
              <a:buFont typeface="Arial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94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137" y="1787526"/>
            <a:ext cx="5016500" cy="3762375"/>
          </a:xfrm>
          <a:ln>
            <a:solidFill>
              <a:srgbClr val="002959"/>
            </a:solidFill>
          </a:ln>
        </p:spPr>
      </p:pic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77" y="1628801"/>
            <a:ext cx="4847782" cy="3240360"/>
          </a:xfrm>
          <a:ln>
            <a:solidFill>
              <a:srgbClr val="002959"/>
            </a:solidFill>
          </a:ln>
        </p:spPr>
      </p:pic>
    </p:spTree>
    <p:extLst>
      <p:ext uri="{BB962C8B-B14F-4D97-AF65-F5344CB8AC3E}">
        <p14:creationId xmlns:p14="http://schemas.microsoft.com/office/powerpoint/2010/main" val="37650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5613"/>
            <a:ext cx="5181600" cy="3886200"/>
          </a:xfrm>
          <a:ln>
            <a:solidFill>
              <a:srgbClr val="002959"/>
            </a:solidFill>
          </a:ln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5818063" y="3631441"/>
            <a:ext cx="6114396" cy="506857"/>
          </a:xfrm>
          <a:prstGeom prst="rect">
            <a:avLst/>
          </a:prstGeom>
          <a:noFill/>
          <a:ln w="1079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smtClean="0"/>
              <a:t>LCD-Programmierung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52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191</Words>
  <Application>Microsoft Office PowerPoint</Application>
  <PresentationFormat>Breitbild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Der Hochtechnologie-Parcours für Mädchen an der Galileo-Schule Bexbach</vt:lpstr>
      <vt:lpstr>Eindrücke vom tech caching Parcours</vt:lpstr>
      <vt:lpstr>Eindrücke vom tech caching Parcours</vt:lpstr>
      <vt:lpstr>Eindrücke vom tech caching Parcours</vt:lpstr>
      <vt:lpstr>Eindrücke vom tech caching Parcours</vt:lpstr>
      <vt:lpstr>Eindrücke vom tech caching Parcours</vt:lpstr>
      <vt:lpstr>Eindrücke vom tech caching Parcours</vt:lpstr>
      <vt:lpstr>Eindrücke vom tech caching Parcours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Hans-Jürgen Engels</dc:creator>
  <cp:lastModifiedBy>Hans-Jürgen Engels</cp:lastModifiedBy>
  <cp:revision>149</cp:revision>
  <dcterms:created xsi:type="dcterms:W3CDTF">2016-05-19T05:30:48Z</dcterms:created>
  <dcterms:modified xsi:type="dcterms:W3CDTF">2016-12-02T09:31:04Z</dcterms:modified>
</cp:coreProperties>
</file>