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</a:t>
            </a:r>
            <a:r>
              <a:rPr lang="de-DE" dirty="0" smtClean="0"/>
              <a:t>Verdun</a:t>
            </a:r>
            <a:r>
              <a:rPr lang="de-DE" smtClean="0"/>
              <a:t>, Teil 6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1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0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0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5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9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3</cp:revision>
  <dcterms:created xsi:type="dcterms:W3CDTF">2014-12-01T13:37:25Z</dcterms:created>
  <dcterms:modified xsi:type="dcterms:W3CDTF">2014-12-16T17:55:31Z</dcterms:modified>
</cp:coreProperties>
</file>