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Bildeindrücke der Studien- und Familienfahrt nach Verdun</a:t>
            </a:r>
            <a:r>
              <a:rPr lang="de-DE" smtClean="0"/>
              <a:t>, Teil 1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Wir danken Familie Hoffmann für diese gelungenen Fotos!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368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14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395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15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974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15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025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17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51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19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93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2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565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Galileo1">
      <a:dk1>
        <a:sysClr val="windowText" lastClr="000000"/>
      </a:dk1>
      <a:lt1>
        <a:srgbClr val="B1B1BD"/>
      </a:lt1>
      <a:dk2>
        <a:srgbClr val="464653"/>
      </a:dk2>
      <a:lt2>
        <a:srgbClr val="DDE9EC"/>
      </a:lt2>
      <a:accent1>
        <a:srgbClr val="002060"/>
      </a:accent1>
      <a:accent2>
        <a:srgbClr val="F95D07"/>
      </a:accent2>
      <a:accent3>
        <a:srgbClr val="FCE8AF"/>
      </a:accent3>
      <a:accent4>
        <a:srgbClr val="FADA7A"/>
      </a:accent4>
      <a:accent5>
        <a:srgbClr val="B88472"/>
      </a:accent5>
      <a:accent6>
        <a:srgbClr val="8E736A"/>
      </a:accent6>
      <a:hlink>
        <a:srgbClr val="FD9803"/>
      </a:hlink>
      <a:folHlink>
        <a:srgbClr val="6B5680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19</Words>
  <Application>Microsoft Office PowerPoint</Application>
  <PresentationFormat>Bildschirmpräsentation (4:3)</PresentationFormat>
  <Paragraphs>2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Book Antiqua</vt:lpstr>
      <vt:lpstr>Lucida Sans</vt:lpstr>
      <vt:lpstr>Wingdings</vt:lpstr>
      <vt:lpstr>Wingdings 2</vt:lpstr>
      <vt:lpstr>Wingdings 3</vt:lpstr>
      <vt:lpstr>Ananke</vt:lpstr>
      <vt:lpstr>Bildeindrücke der Studien- und Familienfahrt nach Verdun, Teil 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Bildeindrücke der Studien- und Familienfahrt nach Verdun</dc:title>
  <dc:creator>Steffi Philippi</dc:creator>
  <cp:lastModifiedBy>Toshiba</cp:lastModifiedBy>
  <cp:revision>4</cp:revision>
  <dcterms:created xsi:type="dcterms:W3CDTF">2014-12-01T13:37:25Z</dcterms:created>
  <dcterms:modified xsi:type="dcterms:W3CDTF">2014-12-16T17:49:01Z</dcterms:modified>
</cp:coreProperties>
</file>