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7"/>
  </p:notesMasterIdLst>
  <p:handoutMasterIdLst>
    <p:handoutMasterId r:id="rId18"/>
  </p:handoutMasterIdLst>
  <p:sldIdLst>
    <p:sldId id="330" r:id="rId2"/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2" r:id="rId12"/>
    <p:sldId id="401" r:id="rId13"/>
    <p:sldId id="424" r:id="rId14"/>
    <p:sldId id="425" r:id="rId15"/>
    <p:sldId id="426" r:id="rId1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070">
          <p15:clr>
            <a:srgbClr val="A4A3A4"/>
          </p15:clr>
        </p15:guide>
        <p15:guide id="4" pos="3750">
          <p15:clr>
            <a:srgbClr val="A4A3A4"/>
          </p15:clr>
        </p15:guide>
        <p15:guide id="5" orient="horz" pos="2161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59"/>
    <a:srgbClr val="D86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14" autoAdjust="0"/>
    <p:restoredTop sz="86355" autoAdjust="0"/>
  </p:normalViewPr>
  <p:slideViewPr>
    <p:cSldViewPr>
      <p:cViewPr varScale="1">
        <p:scale>
          <a:sx n="79" d="100"/>
          <a:sy n="79" d="100"/>
        </p:scale>
        <p:origin x="96" y="96"/>
      </p:cViewPr>
      <p:guideLst>
        <p:guide orient="horz" pos="2160"/>
        <p:guide pos="3840"/>
        <p:guide orient="horz" pos="2070"/>
        <p:guide pos="3750"/>
        <p:guide orient="horz" pos="2161"/>
        <p:guide pos="3795"/>
      </p:guideLst>
    </p:cSldViewPr>
  </p:slideViewPr>
  <p:outlineViewPr>
    <p:cViewPr>
      <p:scale>
        <a:sx n="33" d="100"/>
        <a:sy n="33" d="100"/>
      </p:scale>
      <p:origin x="0" y="12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07660-B8C9-46E7-8DF6-2C006E0577E2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8927-4735-4D65-9F82-54310C5E04B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881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2E13-A158-473C-8C50-76555D063661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27D75-14DC-46A1-BBAF-F8790B34755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719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C2BB-5691-4531-87F3-0AE1A55FA11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EA4C-F84E-4AFA-8EDF-A5210E2F510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7428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1414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725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2894C-61ED-4360-BA87-900C91BCD9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7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Ausbildungszentrum AGV Bau Saar gGmbH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Ausbildungszentrum des Arbeitgeberverbandes der Bauwirtschaft des Saarlandes gGmbH</a:t>
            </a:r>
          </a:p>
          <a:p>
            <a:pPr marL="0" indent="0">
              <a:buNone/>
            </a:pPr>
            <a:r>
              <a:rPr lang="de-DE" dirty="0" smtClean="0"/>
              <a:t>	Kolbenholz 1-2 und 4-5</a:t>
            </a:r>
          </a:p>
          <a:p>
            <a:pPr marL="0" indent="0">
              <a:buNone/>
            </a:pPr>
            <a:r>
              <a:rPr lang="de-DE" dirty="0" smtClean="0"/>
              <a:t>	66121 Saarbrücken</a:t>
            </a:r>
          </a:p>
          <a:p>
            <a:endParaRPr lang="de-DE" dirty="0" smtClean="0"/>
          </a:p>
          <a:p>
            <a:r>
              <a:rPr lang="de-DE" dirty="0" smtClean="0"/>
              <a:t>Berufsfelder: Stuckateur und Maurer</a:t>
            </a:r>
          </a:p>
          <a:p>
            <a:endParaRPr lang="de-DE" dirty="0" smtClean="0"/>
          </a:p>
          <a:p>
            <a:r>
              <a:rPr lang="de-DE" dirty="0" smtClean="0"/>
              <a:t>Ausbildungsleiter: Stuckateur: Herr Braun</a:t>
            </a:r>
          </a:p>
          <a:p>
            <a:r>
              <a:rPr lang="de-DE" dirty="0" smtClean="0"/>
              <a:t>Ausbildungsleiter: Maurer: Herr Kinne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92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29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54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9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70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04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4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5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2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7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2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91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5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03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13</Words>
  <Application>Microsoft Office PowerPoint</Application>
  <PresentationFormat>Breitbild</PresentationFormat>
  <Paragraphs>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1_Office Theme</vt:lpstr>
      <vt:lpstr>Ausbildungszentrum AGV Bau Saar gGmbH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Hans-Jürgen Engels</dc:creator>
  <cp:lastModifiedBy>Toshiba</cp:lastModifiedBy>
  <cp:revision>268</cp:revision>
  <cp:lastPrinted>2016-09-09T12:00:59Z</cp:lastPrinted>
  <dcterms:created xsi:type="dcterms:W3CDTF">2016-05-19T05:30:48Z</dcterms:created>
  <dcterms:modified xsi:type="dcterms:W3CDTF">2019-06-26T15:40:14Z</dcterms:modified>
</cp:coreProperties>
</file>