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7" r:id="rId2"/>
  </p:sldMasterIdLst>
  <p:notesMasterIdLst>
    <p:notesMasterId r:id="rId19"/>
  </p:notesMasterIdLst>
  <p:handoutMasterIdLst>
    <p:handoutMasterId r:id="rId20"/>
  </p:handoutMasterIdLst>
  <p:sldIdLst>
    <p:sldId id="389" r:id="rId3"/>
    <p:sldId id="386" r:id="rId4"/>
    <p:sldId id="387" r:id="rId5"/>
    <p:sldId id="329" r:id="rId6"/>
    <p:sldId id="345" r:id="rId7"/>
    <p:sldId id="390" r:id="rId8"/>
    <p:sldId id="346" r:id="rId9"/>
    <p:sldId id="347" r:id="rId10"/>
    <p:sldId id="348" r:id="rId11"/>
    <p:sldId id="349" r:id="rId12"/>
    <p:sldId id="350" r:id="rId13"/>
    <p:sldId id="352" r:id="rId14"/>
    <p:sldId id="353" r:id="rId15"/>
    <p:sldId id="354" r:id="rId16"/>
    <p:sldId id="391" r:id="rId17"/>
    <p:sldId id="355" r:id="rId1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070">
          <p15:clr>
            <a:srgbClr val="A4A3A4"/>
          </p15:clr>
        </p15:guide>
        <p15:guide id="4" pos="3750">
          <p15:clr>
            <a:srgbClr val="A4A3A4"/>
          </p15:clr>
        </p15:guide>
        <p15:guide id="5" orient="horz" pos="2161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59"/>
    <a:srgbClr val="D86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14" autoAdjust="0"/>
    <p:restoredTop sz="86355" autoAdjust="0"/>
  </p:normalViewPr>
  <p:slideViewPr>
    <p:cSldViewPr>
      <p:cViewPr varScale="1">
        <p:scale>
          <a:sx n="79" d="100"/>
          <a:sy n="79" d="100"/>
        </p:scale>
        <p:origin x="96" y="96"/>
      </p:cViewPr>
      <p:guideLst>
        <p:guide orient="horz" pos="2160"/>
        <p:guide pos="3840"/>
        <p:guide orient="horz" pos="2070"/>
        <p:guide pos="3750"/>
        <p:guide orient="horz" pos="2161"/>
        <p:guide pos="3795"/>
      </p:guideLst>
    </p:cSldViewPr>
  </p:slideViewPr>
  <p:outlineViewPr>
    <p:cViewPr>
      <p:scale>
        <a:sx n="33" d="100"/>
        <a:sy n="33" d="100"/>
      </p:scale>
      <p:origin x="0" y="12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07660-B8C9-46E7-8DF6-2C006E0577E2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8927-4735-4D65-9F82-54310C5E04B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8811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2E13-A158-473C-8C50-76555D063661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27D75-14DC-46A1-BBAF-F8790B34755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7199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C2BB-5691-4531-87F3-0AE1A55FA11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838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EA4C-F84E-4AFA-8EDF-A5210E2F510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07368" y="1160115"/>
            <a:ext cx="2736304" cy="3565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331984" y="1177302"/>
            <a:ext cx="2788464" cy="3547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08760" y="1160114"/>
            <a:ext cx="2787650" cy="35650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9208154" y="1142826"/>
            <a:ext cx="2736850" cy="3582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5"/>
          </p:nvPr>
        </p:nvSpPr>
        <p:spPr>
          <a:xfrm>
            <a:off x="407988" y="5157788"/>
            <a:ext cx="11536362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7428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0"/>
            <a:ext cx="10972801" cy="1139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600009"/>
            <a:ext cx="10972801" cy="4530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1414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2725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B091-3EDF-4AC1-96D0-FE60DF8466E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838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5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84D-B0A0-4640-9A66-D36EB279C1F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07368" y="1160115"/>
            <a:ext cx="2736304" cy="3565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331984" y="1177302"/>
            <a:ext cx="2788464" cy="3547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08760" y="1160114"/>
            <a:ext cx="2787650" cy="35650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9208154" y="1142826"/>
            <a:ext cx="2736850" cy="3582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5"/>
          </p:nvPr>
        </p:nvSpPr>
        <p:spPr>
          <a:xfrm>
            <a:off x="407988" y="5157788"/>
            <a:ext cx="11536362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39699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0"/>
            <a:ext cx="10972801" cy="1139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600009"/>
            <a:ext cx="10972801" cy="4530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7517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0595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24" y="5603838"/>
            <a:ext cx="2551815" cy="11964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2894C-61ED-4360-BA87-900C91BCD99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830204" y="6390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72621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5509592" y="631507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6331B8-DA46-43CA-ABF6-201578D5A16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0" y="0"/>
            <a:ext cx="273050" cy="22764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4" name="Rectangle 51"/>
          <p:cNvSpPr>
            <a:spLocks noChangeArrowheads="1"/>
          </p:cNvSpPr>
          <p:nvPr userDrawn="1"/>
        </p:nvSpPr>
        <p:spPr bwMode="auto">
          <a:xfrm>
            <a:off x="0" y="2276475"/>
            <a:ext cx="273050" cy="2520950"/>
          </a:xfrm>
          <a:prstGeom prst="rect">
            <a:avLst/>
          </a:prstGeom>
          <a:solidFill>
            <a:srgbClr val="0024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5" name="Rectangle 52"/>
          <p:cNvSpPr>
            <a:spLocks noChangeArrowheads="1"/>
          </p:cNvSpPr>
          <p:nvPr userDrawn="1"/>
        </p:nvSpPr>
        <p:spPr bwMode="auto">
          <a:xfrm>
            <a:off x="0" y="4797425"/>
            <a:ext cx="273050" cy="20605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7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24" y="5603838"/>
            <a:ext cx="2551815" cy="11964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F65B-169A-4C40-8BF3-49255C89E3B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830204" y="6390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72621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5509592" y="631507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6331B8-DA46-43CA-ABF6-201578D5A16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0" y="0"/>
            <a:ext cx="273050" cy="22764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4" name="Rectangle 51"/>
          <p:cNvSpPr>
            <a:spLocks noChangeArrowheads="1"/>
          </p:cNvSpPr>
          <p:nvPr userDrawn="1"/>
        </p:nvSpPr>
        <p:spPr bwMode="auto">
          <a:xfrm>
            <a:off x="0" y="2276475"/>
            <a:ext cx="273050" cy="2520950"/>
          </a:xfrm>
          <a:prstGeom prst="rect">
            <a:avLst/>
          </a:prstGeom>
          <a:solidFill>
            <a:srgbClr val="0024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5" name="Rectangle 52"/>
          <p:cNvSpPr>
            <a:spLocks noChangeArrowheads="1"/>
          </p:cNvSpPr>
          <p:nvPr userDrawn="1"/>
        </p:nvSpPr>
        <p:spPr bwMode="auto">
          <a:xfrm>
            <a:off x="0" y="4797425"/>
            <a:ext cx="273050" cy="20605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3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1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95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424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56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97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6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884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789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6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3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6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8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Maler- und Lackiererinnung des Saarlandes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Maler- und Lackiererinnung</a:t>
            </a:r>
          </a:p>
          <a:p>
            <a:pPr marL="0" indent="0">
              <a:buNone/>
            </a:pPr>
            <a:r>
              <a:rPr lang="de-DE" dirty="0" smtClean="0"/>
              <a:t>	Konrad-Zuse-Straße 4</a:t>
            </a:r>
          </a:p>
          <a:p>
            <a:pPr marL="0" indent="0">
              <a:buNone/>
            </a:pPr>
            <a:r>
              <a:rPr lang="de-DE" dirty="0" smtClean="0"/>
              <a:t>	66115 Saarbrücken</a:t>
            </a:r>
          </a:p>
          <a:p>
            <a:endParaRPr lang="de-DE" dirty="0" smtClean="0"/>
          </a:p>
          <a:p>
            <a:r>
              <a:rPr lang="de-DE" dirty="0" smtClean="0"/>
              <a:t>Berufsfeld: Maler und Lackierer</a:t>
            </a:r>
          </a:p>
          <a:p>
            <a:endParaRPr lang="de-DE" dirty="0" smtClean="0"/>
          </a:p>
          <a:p>
            <a:r>
              <a:rPr lang="de-DE" dirty="0" smtClean="0"/>
              <a:t>Ausbildungsleiterin: Frau Sablowski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066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89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-776"/>
            <a:ext cx="799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303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884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96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-16760"/>
            <a:ext cx="79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50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028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76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8</Words>
  <Application>Microsoft Office PowerPoint</Application>
  <PresentationFormat>Breitbild</PresentationFormat>
  <Paragraphs>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1_Office Theme</vt:lpstr>
      <vt:lpstr>2_Office Theme</vt:lpstr>
      <vt:lpstr>PowerPoint-Präsentation</vt:lpstr>
      <vt:lpstr>PowerPoint-Präsentation</vt:lpstr>
      <vt:lpstr>PowerPoint-Präsentation</vt:lpstr>
      <vt:lpstr>Maler- und Lackiererinnung des Saarlandes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Hans-Jürgen Engels</dc:creator>
  <cp:lastModifiedBy>Toshiba</cp:lastModifiedBy>
  <cp:revision>267</cp:revision>
  <cp:lastPrinted>2016-09-09T12:00:59Z</cp:lastPrinted>
  <dcterms:created xsi:type="dcterms:W3CDTF">2016-05-19T05:30:48Z</dcterms:created>
  <dcterms:modified xsi:type="dcterms:W3CDTF">2019-06-26T15:38:20Z</dcterms:modified>
</cp:coreProperties>
</file>