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7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DA8588-3689-4D67-B739-EA46D26F8C72}" type="datetimeFigureOut">
              <a:rPr lang="de-DE"/>
              <a:pPr>
                <a:defRPr/>
              </a:pPr>
              <a:t>10.03.2020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644067-7B1C-4C49-8EE0-4A16F23AA9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729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23AC01-AC1D-4D84-ACDF-70DEED6CF17D}" type="slidenum">
              <a:rPr lang="de-DE" altLang="de-DE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264BF-384F-43BF-A58F-E97F378258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512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5E28A-6770-43E1-B1A6-35EEF7092C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20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232E2-B7FD-4B27-BE47-8122769EC9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675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5E1F-A363-4A21-A824-4A907B538B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16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3E24A-7678-4DAC-944D-C416B95D0F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22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1A1E6-78A6-4C49-BCF6-EFC19D7838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27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56E2-1532-4189-ADB2-33BD76C5B0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08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9CABC-C8AD-4334-93B2-03A54F6A78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65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1B159-6204-40A0-8D4C-132B134F54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74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89738-0AB9-44EE-8CAC-BE67975505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2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C392F-5B7B-4A4B-8296-BCA022B2E1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01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016E8D-9C5C-465B-A02F-F080A92B72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 /><Relationship Id="rId13" Type="http://schemas.openxmlformats.org/officeDocument/2006/relationships/image" Target="../media/image11.jpeg" /><Relationship Id="rId3" Type="http://schemas.openxmlformats.org/officeDocument/2006/relationships/image" Target="../media/image1.png" /><Relationship Id="rId7" Type="http://schemas.openxmlformats.org/officeDocument/2006/relationships/image" Target="../media/image5.png" /><Relationship Id="rId12" Type="http://schemas.openxmlformats.org/officeDocument/2006/relationships/image" Target="../media/image10.jpeg" /><Relationship Id="rId17" Type="http://schemas.openxmlformats.org/officeDocument/2006/relationships/image" Target="../media/image15.jpeg" /><Relationship Id="rId2" Type="http://schemas.openxmlformats.org/officeDocument/2006/relationships/notesSlide" Target="../notesSlides/notesSlide1.xml" /><Relationship Id="rId16" Type="http://schemas.openxmlformats.org/officeDocument/2006/relationships/image" Target="../media/image14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4.png" /><Relationship Id="rId11" Type="http://schemas.openxmlformats.org/officeDocument/2006/relationships/image" Target="../media/image9.png" /><Relationship Id="rId5" Type="http://schemas.openxmlformats.org/officeDocument/2006/relationships/image" Target="../media/image3.jpeg" /><Relationship Id="rId15" Type="http://schemas.openxmlformats.org/officeDocument/2006/relationships/image" Target="../media/image13.png" /><Relationship Id="rId10" Type="http://schemas.openxmlformats.org/officeDocument/2006/relationships/image" Target="../media/image8.png" /><Relationship Id="rId4" Type="http://schemas.openxmlformats.org/officeDocument/2006/relationships/image" Target="../media/image2.jpeg" /><Relationship Id="rId9" Type="http://schemas.openxmlformats.org/officeDocument/2006/relationships/image" Target="../media/image7.png" /><Relationship Id="rId14" Type="http://schemas.openxmlformats.org/officeDocument/2006/relationships/image" Target="../media/image12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 rot="-5400000">
            <a:off x="1437481" y="923132"/>
            <a:ext cx="5324475" cy="598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 b="1"/>
              <a:t>Dein Ziel ist es,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 b="1"/>
              <a:t>einen Ausbildungsplatz zu finden?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0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Du besuchst die 9. Klasse,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wirst den Hauptschulabschluss erreichen,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bist engagiert, zuverlässig und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möchtest unbedingt eine betriebliche Ausbildung machen?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2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600" b="1"/>
              <a:t>Wir – </a:t>
            </a:r>
            <a:r>
              <a:rPr lang="de-DE" altLang="de-DE" sz="2000" b="1"/>
              <a:t>AnschlussDirekt </a:t>
            </a:r>
            <a:r>
              <a:rPr lang="de-DE" altLang="de-DE" sz="1800" b="1"/>
              <a:t>– </a:t>
            </a:r>
            <a:r>
              <a:rPr lang="de-DE" altLang="de-DE" sz="1600" b="1"/>
              <a:t>helfen Dir dabei!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000" b="1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Dein Coach: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500"/>
          </a:p>
          <a:p>
            <a:pPr eaLnBrk="1" hangingPunct="1">
              <a:spcBef>
                <a:spcPct val="50000"/>
              </a:spcBef>
            </a:pPr>
            <a:r>
              <a:rPr lang="de-DE" altLang="de-DE" sz="1100"/>
              <a:t> ermittelt gemeinsam mit Dir Deine Stärken,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100"/>
              <a:t> erstellt zusammen mit Dir Bewerbungsunterlagen,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100"/>
              <a:t> bereitet Dich auf Einstellungstests vor,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100"/>
              <a:t> organisiert für Dich Gespräche bei den Patenunternehmen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100"/>
              <a:t>               -  Deine Chance ein „echtes“ Vorstellungsgespräch zu üben und die         </a:t>
            </a:r>
            <a:endParaRPr lang="de-DE" altLang="de-DE" sz="110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100">
                <a:solidFill>
                  <a:schemeClr val="bg1"/>
                </a:solidFill>
              </a:rPr>
              <a:t>  </a:t>
            </a:r>
            <a:r>
              <a:rPr lang="de-DE" altLang="de-DE" sz="1100"/>
              <a:t>             -  Möglichkeit Deinen Wunschberuf in der Praxis kennen zu lernen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100"/>
          </a:p>
          <a:p>
            <a:pPr eaLnBrk="1" hangingPunct="1">
              <a:spcBef>
                <a:spcPct val="50000"/>
              </a:spcBef>
            </a:pPr>
            <a:r>
              <a:rPr lang="de-DE" altLang="de-DE" sz="1100"/>
              <a:t> hilft Dir den richtigen Ausbildungsplatz zu finden!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000"/>
          </a:p>
        </p:txBody>
      </p:sp>
      <p:pic>
        <p:nvPicPr>
          <p:cNvPr id="2051" name="Picture 5" descr="ihksaar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75" y="5697538"/>
            <a:ext cx="2762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Kopie (2) von HWK_Saarland_4C_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13" y="1341438"/>
            <a:ext cx="1301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4D4D4D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VSU_Logo_600dpi_farbig_groß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863" y="258763"/>
            <a:ext cx="1619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4D4D4D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3"/>
          <p:cNvSpPr txBox="1">
            <a:spLocks noChangeArrowheads="1"/>
          </p:cNvSpPr>
          <p:nvPr/>
        </p:nvSpPr>
        <p:spPr bwMode="auto">
          <a:xfrm rot="-5400000">
            <a:off x="6706394" y="3320256"/>
            <a:ext cx="24479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 err="1">
                <a:solidFill>
                  <a:srgbClr val="333333"/>
                </a:solidFill>
              </a:rPr>
              <a:t>Griseldis</a:t>
            </a:r>
            <a:r>
              <a:rPr lang="de-DE" altLang="de-DE" sz="1100" dirty="0">
                <a:solidFill>
                  <a:srgbClr val="333333"/>
                </a:solidFill>
              </a:rPr>
              <a:t> </a:t>
            </a:r>
            <a:r>
              <a:rPr lang="de-DE" altLang="de-DE" sz="1100" dirty="0" err="1">
                <a:solidFill>
                  <a:srgbClr val="333333"/>
                </a:solidFill>
              </a:rPr>
              <a:t>Crisan</a:t>
            </a:r>
            <a:endParaRPr lang="de-DE" altLang="de-DE" sz="1100" dirty="0">
              <a:solidFill>
                <a:srgbClr val="3333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100" dirty="0">
              <a:solidFill>
                <a:srgbClr val="3333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>
                <a:solidFill>
                  <a:srgbClr val="333333"/>
                </a:solidFill>
              </a:rPr>
              <a:t>Beraterin AnschlussDirekt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dirty="0">
                <a:solidFill>
                  <a:srgbClr val="333333"/>
                </a:solidFill>
              </a:rPr>
              <a:t>Ausbildungscoaching für Schüler</a:t>
            </a:r>
            <a:r>
              <a:rPr lang="de-DE" altLang="de-DE" sz="1100" dirty="0">
                <a:solidFill>
                  <a:srgbClr val="4D4D4D"/>
                </a:solidFill>
              </a:rPr>
              <a:t>	</a:t>
            </a:r>
          </a:p>
        </p:txBody>
      </p:sp>
      <p:sp>
        <p:nvSpPr>
          <p:cNvPr id="2055" name="Rectangle 14"/>
          <p:cNvSpPr>
            <a:spLocks noChangeArrowheads="1"/>
          </p:cNvSpPr>
          <p:nvPr/>
        </p:nvSpPr>
        <p:spPr bwMode="auto">
          <a:xfrm>
            <a:off x="7162800" y="188913"/>
            <a:ext cx="1512888" cy="6480175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pic>
        <p:nvPicPr>
          <p:cNvPr id="2056" name="Picture 15" descr="MR_Zerspanungsmechaniker_4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88913"/>
            <a:ext cx="100806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6" descr="mr_Industriemechaniker_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100806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7" descr="MR_15573_012_r_ch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8913"/>
            <a:ext cx="100806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8" descr="mr_Maurer_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88913"/>
            <a:ext cx="8096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9" descr="pb_kfr_buerokummunikation_9654_r_mo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88913"/>
            <a:ext cx="8096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0" descr="pb_verkauf_957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88913"/>
            <a:ext cx="811212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 Box 21"/>
          <p:cNvSpPr txBox="1">
            <a:spLocks noChangeArrowheads="1"/>
          </p:cNvSpPr>
          <p:nvPr/>
        </p:nvSpPr>
        <p:spPr bwMode="auto">
          <a:xfrm rot="-5400000">
            <a:off x="6738937" y="776288"/>
            <a:ext cx="23780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dirty="0">
                <a:solidFill>
                  <a:srgbClr val="333333"/>
                </a:solidFill>
              </a:rPr>
              <a:t>Franz-Josef-Röder Str. 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dirty="0">
                <a:solidFill>
                  <a:srgbClr val="333333"/>
                </a:solidFill>
              </a:rPr>
              <a:t>66119 Saarbrücken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dirty="0">
                <a:solidFill>
                  <a:srgbClr val="333333"/>
                </a:solidFill>
              </a:rPr>
              <a:t>		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dirty="0">
                <a:solidFill>
                  <a:srgbClr val="333333"/>
                </a:solidFill>
              </a:rPr>
              <a:t>Tel.: 06 81 / 95 20 - 465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dirty="0">
                <a:solidFill>
                  <a:srgbClr val="333333"/>
                </a:solidFill>
              </a:rPr>
              <a:t>Fax: 06 81 / 95 20 - 788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dirty="0">
                <a:solidFill>
                  <a:srgbClr val="333333"/>
                </a:solidFill>
              </a:rPr>
              <a:t>		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900" dirty="0">
                <a:solidFill>
                  <a:srgbClr val="333333"/>
                </a:solidFill>
              </a:rPr>
              <a:t>E-Mail: griseldis.crisan@saarland.ihk.de        www.anschlussdirekt.de</a:t>
            </a:r>
          </a:p>
        </p:txBody>
      </p:sp>
      <p:pic>
        <p:nvPicPr>
          <p:cNvPr id="2063" name="Grafik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088" y="3571875"/>
            <a:ext cx="2952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Grafik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438" y="4652963"/>
            <a:ext cx="2889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Grafik 4" descr="H:\AnschlussDirekt\AnschlussDirekt.IHK ab 02.2016\Geschäftsausstattung\Logos\logo_ihksaarland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4676775"/>
            <a:ext cx="4857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Grafik 6" descr="X:\Eigene Dateien\Logos\Logo AnschlussDirekt gerade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3" y="187325"/>
            <a:ext cx="4286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21" descr="H:\AnschlussDirekt\Geschäftsausstattung\Geschäftsausstattung 2016-\Logos\Logo Bundesagentur f. Arbeit\Logo BA ab 06.07.2018, Saarland_Claim_C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0" y="2352675"/>
            <a:ext cx="293688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H:\AnschlussDirekt\Geschäftsausstattung\Geschäftsausstattung 2016-\Fotos MA\Griseldis Crisan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504304" y="5230896"/>
            <a:ext cx="852106" cy="127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Bildschirmpräsentation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PowerPoint-Präsentation</vt:lpstr>
    </vt:vector>
  </TitlesOfParts>
  <Company>IHK Saarland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WannerL</dc:creator>
  <cp:lastModifiedBy>Jacqueline Reiß</cp:lastModifiedBy>
  <cp:revision>29</cp:revision>
  <cp:lastPrinted>2016-05-20T09:01:44Z</cp:lastPrinted>
  <dcterms:created xsi:type="dcterms:W3CDTF">2013-03-06T09:44:10Z</dcterms:created>
  <dcterms:modified xsi:type="dcterms:W3CDTF">2020-03-10T17:22:14Z</dcterms:modified>
</cp:coreProperties>
</file>