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3" r:id="rId3"/>
    <p:sldId id="294" r:id="rId4"/>
  </p:sldIdLst>
  <p:sldSz cx="9144000" cy="6858000" type="screen4x3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de-DE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Bild durch Klicken auf Symbol hinzufügen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738D7F6-F8C5-433A-BCBE-5604FC3BAED5}" type="datetimeFigureOut">
              <a:rPr lang="de-DE" smtClean="0"/>
              <a:t>16.12.2014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26AFE2-063E-4D1C-A957-921FA369E4D2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Bildeindrücke der Studien- und Familienfahrt nach </a:t>
            </a:r>
            <a:r>
              <a:rPr lang="de-DE" dirty="0" smtClean="0"/>
              <a:t>Verdun, teil 7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Wir danken Familie Hoffmann für diese gelungenen Fotos!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3684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33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IMG_33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645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nke">
  <a:themeElements>
    <a:clrScheme name="Galileo1">
      <a:dk1>
        <a:sysClr val="windowText" lastClr="000000"/>
      </a:dk1>
      <a:lt1>
        <a:srgbClr val="B1B1BD"/>
      </a:lt1>
      <a:dk2>
        <a:srgbClr val="464653"/>
      </a:dk2>
      <a:lt2>
        <a:srgbClr val="DDE9EC"/>
      </a:lt2>
      <a:accent1>
        <a:srgbClr val="002060"/>
      </a:accent1>
      <a:accent2>
        <a:srgbClr val="F95D07"/>
      </a:accent2>
      <a:accent3>
        <a:srgbClr val="FCE8AF"/>
      </a:accent3>
      <a:accent4>
        <a:srgbClr val="FADA7A"/>
      </a:accent4>
      <a:accent5>
        <a:srgbClr val="B88472"/>
      </a:accent5>
      <a:accent6>
        <a:srgbClr val="8E736A"/>
      </a:accent6>
      <a:hlink>
        <a:srgbClr val="FD9803"/>
      </a:hlink>
      <a:folHlink>
        <a:srgbClr val="6B5680"/>
      </a:folHlink>
    </a:clrScheme>
    <a:fontScheme name="Anank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nank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19</Words>
  <Application>Microsoft Office PowerPoint</Application>
  <PresentationFormat>Bildschirmpräsentation (4:3)</PresentationFormat>
  <Paragraphs>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9" baseType="lpstr">
      <vt:lpstr>Book Antiqua</vt:lpstr>
      <vt:lpstr>Lucida Sans</vt:lpstr>
      <vt:lpstr>Wingdings</vt:lpstr>
      <vt:lpstr>Wingdings 2</vt:lpstr>
      <vt:lpstr>Wingdings 3</vt:lpstr>
      <vt:lpstr>Ananke</vt:lpstr>
      <vt:lpstr>Bildeindrücke der Studien- und Familienfahrt nach Verdun, teil 7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Bildeindrücke der Studien- und Familienfahrt nach Verdun</dc:title>
  <dc:creator>Steffi Philippi</dc:creator>
  <cp:lastModifiedBy>Toshiba</cp:lastModifiedBy>
  <cp:revision>3</cp:revision>
  <dcterms:created xsi:type="dcterms:W3CDTF">2014-12-01T13:37:25Z</dcterms:created>
  <dcterms:modified xsi:type="dcterms:W3CDTF">2014-12-16T17:56:20Z</dcterms:modified>
</cp:coreProperties>
</file>