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Verdun, Teil 4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3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9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2014-12-16T17:52:57Z</dcterms:modified>
</cp:coreProperties>
</file>