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57" r:id="rId3"/>
  </p:sldMasterIdLst>
  <p:notesMasterIdLst>
    <p:notesMasterId r:id="rId26"/>
  </p:notesMasterIdLst>
  <p:handoutMasterIdLst>
    <p:handoutMasterId r:id="rId27"/>
  </p:handoutMasterIdLst>
  <p:sldIdLst>
    <p:sldId id="331" r:id="rId4"/>
    <p:sldId id="404" r:id="rId5"/>
    <p:sldId id="405" r:id="rId6"/>
    <p:sldId id="406" r:id="rId7"/>
    <p:sldId id="407" r:id="rId8"/>
    <p:sldId id="408" r:id="rId9"/>
    <p:sldId id="409" r:id="rId10"/>
    <p:sldId id="411" r:id="rId11"/>
    <p:sldId id="412" r:id="rId12"/>
    <p:sldId id="410" r:id="rId13"/>
    <p:sldId id="413" r:id="rId14"/>
    <p:sldId id="414" r:id="rId15"/>
    <p:sldId id="415" r:id="rId16"/>
    <p:sldId id="416" r:id="rId17"/>
    <p:sldId id="417" r:id="rId18"/>
    <p:sldId id="418" r:id="rId19"/>
    <p:sldId id="419" r:id="rId20"/>
    <p:sldId id="420" r:id="rId21"/>
    <p:sldId id="421" r:id="rId22"/>
    <p:sldId id="422" r:id="rId23"/>
    <p:sldId id="325" r:id="rId24"/>
    <p:sldId id="427" r:id="rId25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070">
          <p15:clr>
            <a:srgbClr val="A4A3A4"/>
          </p15:clr>
        </p15:guide>
        <p15:guide id="4" pos="3750">
          <p15:clr>
            <a:srgbClr val="A4A3A4"/>
          </p15:clr>
        </p15:guide>
        <p15:guide id="5" orient="horz" pos="2161">
          <p15:clr>
            <a:srgbClr val="A4A3A4"/>
          </p15:clr>
        </p15:guide>
        <p15:guide id="6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959"/>
    <a:srgbClr val="D86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614" autoAdjust="0"/>
    <p:restoredTop sz="86355" autoAdjust="0"/>
  </p:normalViewPr>
  <p:slideViewPr>
    <p:cSldViewPr>
      <p:cViewPr varScale="1">
        <p:scale>
          <a:sx n="79" d="100"/>
          <a:sy n="79" d="100"/>
        </p:scale>
        <p:origin x="96" y="96"/>
      </p:cViewPr>
      <p:guideLst>
        <p:guide orient="horz" pos="2160"/>
        <p:guide pos="3840"/>
        <p:guide orient="horz" pos="2070"/>
        <p:guide pos="3750"/>
        <p:guide orient="horz" pos="2161"/>
        <p:guide pos="3795"/>
      </p:guideLst>
    </p:cSldViewPr>
  </p:slideViewPr>
  <p:outlineViewPr>
    <p:cViewPr>
      <p:scale>
        <a:sx n="33" d="100"/>
        <a:sy n="33" d="100"/>
      </p:scale>
      <p:origin x="0" y="125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07660-B8C9-46E7-8DF6-2C006E0577E2}" type="datetime1">
              <a:rPr lang="de-DE" smtClean="0"/>
              <a:t>26.06.2019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98927-4735-4D65-9F82-54310C5E04B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58811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92E13-A158-473C-8C50-76555D063661}" type="datetime1">
              <a:rPr lang="de-DE" smtClean="0"/>
              <a:t>26.06.2019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27D75-14DC-46A1-BBAF-F8790B34755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07199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27D75-14DC-46A1-BBAF-F8790B347555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104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27D75-14DC-46A1-BBAF-F8790B347555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644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D0EF-F232-48A2-8AE2-B53E08C38D56}" type="datetime1">
              <a:rPr lang="de-DE" smtClean="0"/>
              <a:t>26.06.2019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31B8-DA46-43CA-ABF6-201578D5A16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603"/>
          </a:xfrm>
          <a:prstGeom prst="rect">
            <a:avLst/>
          </a:prstGeom>
        </p:spPr>
        <p:txBody>
          <a:bodyPr/>
          <a:lstStyle>
            <a:lvl1pPr algn="ctr">
              <a:defRPr sz="3600" b="1" u="sng" baseline="0">
                <a:solidFill>
                  <a:srgbClr val="002959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838200" y="1160114"/>
            <a:ext cx="5181600" cy="50168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160114"/>
            <a:ext cx="5181600" cy="50168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Datumsplatzhalter 4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AB73E8-AF40-420F-BC9F-CDE437B60E56}" type="datetimeFigureOut">
              <a:rPr lang="de-DE" smtClean="0"/>
              <a:pPr/>
              <a:t>26.06.2019</a:t>
            </a:fld>
            <a:endParaRPr lang="de-DE" dirty="0"/>
          </a:p>
        </p:txBody>
      </p:sp>
      <p:sp>
        <p:nvSpPr>
          <p:cNvPr id="11" name="Foliennummernplatzhalter 6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1D675C-3C1B-4A65-81E3-E393A03F117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3397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8B8F-E240-4569-AA79-99FF08109D5F}" type="datetime1">
              <a:rPr lang="de-DE" smtClean="0"/>
              <a:t>26.06.2019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31B8-DA46-43CA-ABF6-201578D5A16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603"/>
          </a:xfrm>
          <a:prstGeom prst="rect">
            <a:avLst/>
          </a:prstGeom>
        </p:spPr>
        <p:txBody>
          <a:bodyPr/>
          <a:lstStyle>
            <a:lvl1pPr algn="ctr">
              <a:defRPr sz="3600" b="1" u="sng" baseline="0">
                <a:solidFill>
                  <a:srgbClr val="002959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407368" y="1160115"/>
            <a:ext cx="2736304" cy="3565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3331984" y="1177302"/>
            <a:ext cx="2788464" cy="35478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Datumsplatzhalter 4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AB73E8-AF40-420F-BC9F-CDE437B60E56}" type="datetimeFigureOut">
              <a:rPr lang="de-DE" smtClean="0"/>
              <a:pPr/>
              <a:t>26.06.2019</a:t>
            </a:fld>
            <a:endParaRPr lang="de-DE" dirty="0"/>
          </a:p>
        </p:txBody>
      </p:sp>
      <p:sp>
        <p:nvSpPr>
          <p:cNvPr id="11" name="Foliennummernplatzhalter 6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1D675C-3C1B-4A65-81E3-E393A03F117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6308760" y="1160114"/>
            <a:ext cx="2787650" cy="35650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4"/>
          </p:nvPr>
        </p:nvSpPr>
        <p:spPr>
          <a:xfrm>
            <a:off x="9208154" y="1142826"/>
            <a:ext cx="2736850" cy="35823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5"/>
          </p:nvPr>
        </p:nvSpPr>
        <p:spPr>
          <a:xfrm>
            <a:off x="407988" y="5157788"/>
            <a:ext cx="11536362" cy="792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05456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C2BB-5691-4531-87F3-0AE1A55FA11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26.06.2019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31B8-DA46-43CA-ABF6-201578D5A16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603"/>
          </a:xfrm>
          <a:prstGeom prst="rect">
            <a:avLst/>
          </a:prstGeom>
        </p:spPr>
        <p:txBody>
          <a:bodyPr/>
          <a:lstStyle>
            <a:lvl1pPr algn="ctr">
              <a:defRPr sz="3600" b="1" u="sng" baseline="0">
                <a:solidFill>
                  <a:srgbClr val="002959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838200" y="1160114"/>
            <a:ext cx="5181600" cy="50168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160114"/>
            <a:ext cx="5181600" cy="50168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Datumsplatzhalter 4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AB73E8-AF40-420F-BC9F-CDE437B60E5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26.06.2019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liennummernplatzhalter 6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1D675C-3C1B-4A65-81E3-E393A03F117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57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EA4C-F84E-4AFA-8EDF-A5210E2F5102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26.06.2019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31B8-DA46-43CA-ABF6-201578D5A16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603"/>
          </a:xfrm>
          <a:prstGeom prst="rect">
            <a:avLst/>
          </a:prstGeom>
        </p:spPr>
        <p:txBody>
          <a:bodyPr/>
          <a:lstStyle>
            <a:lvl1pPr algn="ctr">
              <a:defRPr sz="3600" b="1" u="sng" baseline="0">
                <a:solidFill>
                  <a:srgbClr val="002959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407368" y="1160115"/>
            <a:ext cx="2736304" cy="3565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3331984" y="1177302"/>
            <a:ext cx="2788464" cy="35478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Datumsplatzhalter 4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AB73E8-AF40-420F-BC9F-CDE437B60E5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26.06.2019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liennummernplatzhalter 6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1D675C-3C1B-4A65-81E3-E393A03F117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6308760" y="1160114"/>
            <a:ext cx="2787650" cy="35650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4"/>
          </p:nvPr>
        </p:nvSpPr>
        <p:spPr>
          <a:xfrm>
            <a:off x="9208154" y="1142826"/>
            <a:ext cx="2736850" cy="35823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5"/>
          </p:nvPr>
        </p:nvSpPr>
        <p:spPr>
          <a:xfrm>
            <a:off x="407988" y="5157788"/>
            <a:ext cx="11536362" cy="792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74283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560" y="277950"/>
            <a:ext cx="10972801" cy="113915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0560" y="1600009"/>
            <a:ext cx="10972801" cy="45307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31414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2B091-3EDF-4AC1-96D0-FE60DF8466ED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26.06.2019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31B8-DA46-43CA-ABF6-201578D5A16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603"/>
          </a:xfrm>
          <a:prstGeom prst="rect">
            <a:avLst/>
          </a:prstGeom>
        </p:spPr>
        <p:txBody>
          <a:bodyPr/>
          <a:lstStyle>
            <a:lvl1pPr algn="ctr">
              <a:defRPr sz="3600" b="1" u="sng" baseline="0">
                <a:solidFill>
                  <a:srgbClr val="002959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838200" y="1160114"/>
            <a:ext cx="5181600" cy="50168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160114"/>
            <a:ext cx="5181600" cy="50168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Datumsplatzhalter 4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AB73E8-AF40-420F-BC9F-CDE437B60E5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26.06.2019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liennummernplatzhalter 6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1D675C-3C1B-4A65-81E3-E393A03F117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50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084D-B0A0-4640-9A66-D36EB279C1F7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26.06.2019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31B8-DA46-43CA-ABF6-201578D5A16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603"/>
          </a:xfrm>
          <a:prstGeom prst="rect">
            <a:avLst/>
          </a:prstGeom>
        </p:spPr>
        <p:txBody>
          <a:bodyPr/>
          <a:lstStyle>
            <a:lvl1pPr algn="ctr">
              <a:defRPr sz="3600" b="1" u="sng" baseline="0">
                <a:solidFill>
                  <a:srgbClr val="002959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407368" y="1160115"/>
            <a:ext cx="2736304" cy="3565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3331984" y="1177302"/>
            <a:ext cx="2788464" cy="35478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Datumsplatzhalter 4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AB73E8-AF40-420F-BC9F-CDE437B60E5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26.06.2019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liennummernplatzhalter 6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1D675C-3C1B-4A65-81E3-E393A03F117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6308760" y="1160114"/>
            <a:ext cx="2787650" cy="35650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4"/>
          </p:nvPr>
        </p:nvSpPr>
        <p:spPr>
          <a:xfrm>
            <a:off x="9208154" y="1142826"/>
            <a:ext cx="2736850" cy="35823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5"/>
          </p:nvPr>
        </p:nvSpPr>
        <p:spPr>
          <a:xfrm>
            <a:off x="407988" y="5157788"/>
            <a:ext cx="11536362" cy="792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39699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560" y="277950"/>
            <a:ext cx="10972801" cy="113915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0560" y="1600009"/>
            <a:ext cx="10972801" cy="45307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7517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0595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124" y="5603838"/>
            <a:ext cx="2551815" cy="1196467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F2EA7-F728-41EE-9F74-D2E77F617A06}" type="datetime1">
              <a:rPr lang="de-DE" smtClean="0"/>
              <a:t>26.06.2019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830204" y="63907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726216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331B8-DA46-43CA-ABF6-201578D5A16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5509592" y="631507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6331B8-DA46-43CA-ABF6-201578D5A16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Rectangle 50"/>
          <p:cNvSpPr>
            <a:spLocks noChangeArrowheads="1"/>
          </p:cNvSpPr>
          <p:nvPr userDrawn="1"/>
        </p:nvSpPr>
        <p:spPr bwMode="auto">
          <a:xfrm>
            <a:off x="0" y="0"/>
            <a:ext cx="273050" cy="2276475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sp>
        <p:nvSpPr>
          <p:cNvPr id="14" name="Rectangle 51"/>
          <p:cNvSpPr>
            <a:spLocks noChangeArrowheads="1"/>
          </p:cNvSpPr>
          <p:nvPr userDrawn="1"/>
        </p:nvSpPr>
        <p:spPr bwMode="auto">
          <a:xfrm>
            <a:off x="0" y="2276475"/>
            <a:ext cx="273050" cy="2520950"/>
          </a:xfrm>
          <a:prstGeom prst="rect">
            <a:avLst/>
          </a:prstGeom>
          <a:solidFill>
            <a:srgbClr val="00246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sp>
        <p:nvSpPr>
          <p:cNvPr id="15" name="Rectangle 52"/>
          <p:cNvSpPr>
            <a:spLocks noChangeArrowheads="1"/>
          </p:cNvSpPr>
          <p:nvPr userDrawn="1"/>
        </p:nvSpPr>
        <p:spPr bwMode="auto">
          <a:xfrm>
            <a:off x="0" y="4797425"/>
            <a:ext cx="273050" cy="2060575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7552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124" y="5603838"/>
            <a:ext cx="2551815" cy="1196467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2894C-61ED-4360-BA87-900C91BCD995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26.06.2019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830204" y="63907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726216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331B8-DA46-43CA-ABF6-201578D5A16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5509592" y="631507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6331B8-DA46-43CA-ABF6-201578D5A16D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Rectangle 50"/>
          <p:cNvSpPr>
            <a:spLocks noChangeArrowheads="1"/>
          </p:cNvSpPr>
          <p:nvPr userDrawn="1"/>
        </p:nvSpPr>
        <p:spPr bwMode="auto">
          <a:xfrm>
            <a:off x="0" y="0"/>
            <a:ext cx="273050" cy="2276475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de-DE" altLang="de-DE" dirty="0">
              <a:solidFill>
                <a:prstClr val="black"/>
              </a:solidFill>
            </a:endParaRPr>
          </a:p>
        </p:txBody>
      </p:sp>
      <p:sp>
        <p:nvSpPr>
          <p:cNvPr id="14" name="Rectangle 51"/>
          <p:cNvSpPr>
            <a:spLocks noChangeArrowheads="1"/>
          </p:cNvSpPr>
          <p:nvPr userDrawn="1"/>
        </p:nvSpPr>
        <p:spPr bwMode="auto">
          <a:xfrm>
            <a:off x="0" y="2276475"/>
            <a:ext cx="273050" cy="2520950"/>
          </a:xfrm>
          <a:prstGeom prst="rect">
            <a:avLst/>
          </a:prstGeom>
          <a:solidFill>
            <a:srgbClr val="00246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de-DE" altLang="de-DE" dirty="0">
              <a:solidFill>
                <a:prstClr val="black"/>
              </a:solidFill>
            </a:endParaRPr>
          </a:p>
        </p:txBody>
      </p:sp>
      <p:sp>
        <p:nvSpPr>
          <p:cNvPr id="15" name="Rectangle 52"/>
          <p:cNvSpPr>
            <a:spLocks noChangeArrowheads="1"/>
          </p:cNvSpPr>
          <p:nvPr userDrawn="1"/>
        </p:nvSpPr>
        <p:spPr bwMode="auto">
          <a:xfrm>
            <a:off x="0" y="4797425"/>
            <a:ext cx="273050" cy="2060575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de-DE" alt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7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124" y="5603838"/>
            <a:ext cx="2551815" cy="1196467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CF65B-169A-4C40-8BF3-49255C89E3BB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26.06.2019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830204" y="63907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726216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331B8-DA46-43CA-ABF6-201578D5A16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5509592" y="631507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6331B8-DA46-43CA-ABF6-201578D5A16D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Rectangle 50"/>
          <p:cNvSpPr>
            <a:spLocks noChangeArrowheads="1"/>
          </p:cNvSpPr>
          <p:nvPr userDrawn="1"/>
        </p:nvSpPr>
        <p:spPr bwMode="auto">
          <a:xfrm>
            <a:off x="0" y="0"/>
            <a:ext cx="273050" cy="2276475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de-DE" altLang="de-DE" dirty="0">
              <a:solidFill>
                <a:prstClr val="black"/>
              </a:solidFill>
            </a:endParaRPr>
          </a:p>
        </p:txBody>
      </p:sp>
      <p:sp>
        <p:nvSpPr>
          <p:cNvPr id="14" name="Rectangle 51"/>
          <p:cNvSpPr>
            <a:spLocks noChangeArrowheads="1"/>
          </p:cNvSpPr>
          <p:nvPr userDrawn="1"/>
        </p:nvSpPr>
        <p:spPr bwMode="auto">
          <a:xfrm>
            <a:off x="0" y="2276475"/>
            <a:ext cx="273050" cy="2520950"/>
          </a:xfrm>
          <a:prstGeom prst="rect">
            <a:avLst/>
          </a:prstGeom>
          <a:solidFill>
            <a:srgbClr val="00246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de-DE" altLang="de-DE" dirty="0">
              <a:solidFill>
                <a:prstClr val="black"/>
              </a:solidFill>
            </a:endParaRPr>
          </a:p>
        </p:txBody>
      </p:sp>
      <p:sp>
        <p:nvSpPr>
          <p:cNvPr id="15" name="Rectangle 52"/>
          <p:cNvSpPr>
            <a:spLocks noChangeArrowheads="1"/>
          </p:cNvSpPr>
          <p:nvPr userDrawn="1"/>
        </p:nvSpPr>
        <p:spPr bwMode="auto">
          <a:xfrm>
            <a:off x="0" y="4797425"/>
            <a:ext cx="273050" cy="2060575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de-DE" alt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3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Handwerkskammer des Saarlandes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Handwerkskammer</a:t>
            </a:r>
          </a:p>
          <a:p>
            <a:pPr marL="0" indent="0">
              <a:buNone/>
            </a:pPr>
            <a:r>
              <a:rPr lang="de-DE" dirty="0" smtClean="0"/>
              <a:t>	Hohenzollernstraße 47-49</a:t>
            </a:r>
          </a:p>
          <a:p>
            <a:pPr marL="0" indent="0">
              <a:buNone/>
            </a:pPr>
            <a:r>
              <a:rPr lang="de-DE" dirty="0" smtClean="0"/>
              <a:t>	66117 Saarbrücken</a:t>
            </a:r>
          </a:p>
          <a:p>
            <a:endParaRPr lang="de-DE" dirty="0" smtClean="0"/>
          </a:p>
          <a:p>
            <a:r>
              <a:rPr lang="de-DE" dirty="0" smtClean="0"/>
              <a:t>Berufsfelder: Friseur, Bäcker und Konditor, Metall- und Elektrobereich</a:t>
            </a:r>
          </a:p>
          <a:p>
            <a:r>
              <a:rPr lang="de-DE" dirty="0" smtClean="0"/>
              <a:t>Ausbildungsleiterin: Friseur: Frau Blaß</a:t>
            </a:r>
          </a:p>
          <a:p>
            <a:r>
              <a:rPr lang="de-DE" dirty="0" smtClean="0"/>
              <a:t>Ausbildungsleiter: Bäcker und Konditor: Herr Klein</a:t>
            </a:r>
          </a:p>
          <a:p>
            <a:r>
              <a:rPr lang="de-DE" dirty="0" smtClean="0"/>
              <a:t>Ausbildungsleiter: Metall: Herr Jochum</a:t>
            </a:r>
          </a:p>
          <a:p>
            <a:r>
              <a:rPr lang="de-DE" dirty="0" smtClean="0"/>
              <a:t>Ausbildungsleiter: Elektro: Herr Zell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15166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264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1"/>
            <a:ext cx="4969346" cy="638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051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1"/>
            <a:ext cx="4968552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005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1"/>
            <a:ext cx="5329386" cy="638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75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1"/>
            <a:ext cx="5112568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434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1"/>
            <a:ext cx="4825330" cy="638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256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1"/>
            <a:ext cx="4968552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009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640"/>
            <a:ext cx="8856984" cy="587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175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7956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864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7956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380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8028384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026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7884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957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3432" y="1700808"/>
            <a:ext cx="10515600" cy="2808312"/>
          </a:xfrm>
        </p:spPr>
        <p:txBody>
          <a:bodyPr/>
          <a:lstStyle/>
          <a:p>
            <a:r>
              <a:rPr lang="de-DE" sz="4800" dirty="0" smtClean="0"/>
              <a:t>Herzlichen Dank an alle Betriebe für die fachkundige und tatkräftige Unterstützung sowie die Ermöglichung der erfolgreichen Durchführung der </a:t>
            </a:r>
            <a:r>
              <a:rPr lang="de-DE" sz="4800" smtClean="0"/>
              <a:t>Praktika!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421400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424" y="2564904"/>
            <a:ext cx="10515600" cy="864096"/>
          </a:xfrm>
        </p:spPr>
        <p:txBody>
          <a:bodyPr/>
          <a:lstStyle/>
          <a:p>
            <a:r>
              <a:rPr lang="de-DE" sz="4800" dirty="0"/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415039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7956376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250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7956376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066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5620" y="1016732"/>
            <a:ext cx="6264697" cy="446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318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2649" y="1241103"/>
            <a:ext cx="6381330" cy="389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52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3392" y="465666"/>
            <a:ext cx="10225136" cy="497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38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620688"/>
            <a:ext cx="439248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240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548680"/>
            <a:ext cx="7128792" cy="518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697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0</TotalTime>
  <Words>32</Words>
  <Application>Microsoft Office PowerPoint</Application>
  <PresentationFormat>Breitbild</PresentationFormat>
  <Paragraphs>14</Paragraphs>
  <Slides>22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Verdana</vt:lpstr>
      <vt:lpstr>Office Theme</vt:lpstr>
      <vt:lpstr>1_Office Theme</vt:lpstr>
      <vt:lpstr>2_Office Theme</vt:lpstr>
      <vt:lpstr>Handwerkskammer des Saarlandes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Herzlichen Dank an alle Betriebe für die fachkundige und tatkräftige Unterstützung sowie die Ermöglichung der erfolgreichen Durchführung der Praktika!</vt:lpstr>
      <vt:lpstr>Vielen Dank für Ihre Aufmerksamkeit!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Hans-Jürgen Engels</dc:creator>
  <cp:lastModifiedBy>Toshiba</cp:lastModifiedBy>
  <cp:revision>267</cp:revision>
  <cp:lastPrinted>2016-09-09T12:00:59Z</cp:lastPrinted>
  <dcterms:created xsi:type="dcterms:W3CDTF">2016-05-19T05:30:48Z</dcterms:created>
  <dcterms:modified xsi:type="dcterms:W3CDTF">2019-06-26T15:41:56Z</dcterms:modified>
</cp:coreProperties>
</file>